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20" y="-4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A9ACB3-64C6-4AC5-95CA-4C6C63D157D5}" type="datetimeFigureOut">
              <a:rPr lang="en-US" smtClean="0"/>
              <a:pPr/>
              <a:t>4/13/2011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A3113E-372E-477B-B231-D096A88BA3F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A3113E-372E-477B-B231-D096A88BA3F9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43F9F-E04A-4238-821B-C4D69FC4C0F1}" type="datetimeFigureOut">
              <a:rPr lang="en-US" smtClean="0"/>
              <a:pPr/>
              <a:t>4/13/2011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C2F80-1359-42DF-A998-146E91AAB6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43F9F-E04A-4238-821B-C4D69FC4C0F1}" type="datetimeFigureOut">
              <a:rPr lang="en-US" smtClean="0"/>
              <a:pPr/>
              <a:t>4/13/2011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C2F80-1359-42DF-A998-146E91AAB6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43F9F-E04A-4238-821B-C4D69FC4C0F1}" type="datetimeFigureOut">
              <a:rPr lang="en-US" smtClean="0"/>
              <a:pPr/>
              <a:t>4/13/2011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C2F80-1359-42DF-A998-146E91AAB6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43F9F-E04A-4238-821B-C4D69FC4C0F1}" type="datetimeFigureOut">
              <a:rPr lang="en-US" smtClean="0"/>
              <a:pPr/>
              <a:t>4/13/2011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C2F80-1359-42DF-A998-146E91AAB6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43F9F-E04A-4238-821B-C4D69FC4C0F1}" type="datetimeFigureOut">
              <a:rPr lang="en-US" smtClean="0"/>
              <a:pPr/>
              <a:t>4/13/2011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C2F80-1359-42DF-A998-146E91AAB6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43F9F-E04A-4238-821B-C4D69FC4C0F1}" type="datetimeFigureOut">
              <a:rPr lang="en-US" smtClean="0"/>
              <a:pPr/>
              <a:t>4/13/2011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C2F80-1359-42DF-A998-146E91AAB6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43F9F-E04A-4238-821B-C4D69FC4C0F1}" type="datetimeFigureOut">
              <a:rPr lang="en-US" smtClean="0"/>
              <a:pPr/>
              <a:t>4/13/2011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C2F80-1359-42DF-A998-146E91AAB6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43F9F-E04A-4238-821B-C4D69FC4C0F1}" type="datetimeFigureOut">
              <a:rPr lang="en-US" smtClean="0"/>
              <a:pPr/>
              <a:t>4/13/2011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C2F80-1359-42DF-A998-146E91AAB6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43F9F-E04A-4238-821B-C4D69FC4C0F1}" type="datetimeFigureOut">
              <a:rPr lang="en-US" smtClean="0"/>
              <a:pPr/>
              <a:t>4/13/2011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C2F80-1359-42DF-A998-146E91AAB6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43F9F-E04A-4238-821B-C4D69FC4C0F1}" type="datetimeFigureOut">
              <a:rPr lang="en-US" smtClean="0"/>
              <a:pPr/>
              <a:t>4/13/2011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C2F80-1359-42DF-A998-146E91AAB6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43F9F-E04A-4238-821B-C4D69FC4C0F1}" type="datetimeFigureOut">
              <a:rPr lang="en-US" smtClean="0"/>
              <a:pPr/>
              <a:t>4/13/2011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36C2F80-1359-42DF-A998-146E91AAB6C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C743F9F-E04A-4238-821B-C4D69FC4C0F1}" type="datetimeFigureOut">
              <a:rPr lang="en-US" smtClean="0"/>
              <a:pPr/>
              <a:t>4/13/2011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36C2F80-1359-42DF-A998-146E91AAB6CF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yewitnesstohistory.com/teaparty.htm" TargetMode="External"/><Relationship Id="rId2" Type="http://schemas.openxmlformats.org/officeDocument/2006/relationships/hyperlink" Target="http://www.socialstudiesforkids.com/articles/ushistory/bostonteaparty.htm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Boston Tea </a:t>
            </a:r>
            <a:r>
              <a:rPr lang="en-US" dirty="0"/>
              <a:t>P</a:t>
            </a:r>
            <a:r>
              <a:rPr lang="en-US" dirty="0" smtClean="0"/>
              <a:t>arty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</a:t>
            </a:r>
            <a:r>
              <a:rPr lang="en-US" smtClean="0"/>
              <a:t>: </a:t>
            </a:r>
            <a:r>
              <a:rPr lang="en-US"/>
              <a:t>H</a:t>
            </a:r>
            <a:r>
              <a:rPr lang="en-US" smtClean="0"/>
              <a:t>ailey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Too Many Taxes!!!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British put new taxes on not only tea, but paper and stamps as well.</a:t>
            </a:r>
          </a:p>
          <a:p>
            <a:r>
              <a:rPr lang="en-US" dirty="0" smtClean="0"/>
              <a:t>The colonists were tired of it. </a:t>
            </a:r>
          </a:p>
          <a:p>
            <a:r>
              <a:rPr lang="en-US" dirty="0" smtClean="0"/>
              <a:t>A group called the Sons of Liberty often pulled radical stunts against the British. </a:t>
            </a:r>
          </a:p>
          <a:p>
            <a:endParaRPr lang="en-US" dirty="0"/>
          </a:p>
        </p:txBody>
      </p:sp>
      <p:pic>
        <p:nvPicPr>
          <p:cNvPr id="7" name="Content Placeholder 6" descr="405px-D12_ubt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105400" y="2057400"/>
            <a:ext cx="2590800" cy="3831825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Three British ships sailed into the harbor the Dartmouth, the Eleanor, and the Beaver</a:t>
            </a:r>
          </a:p>
          <a:p>
            <a:r>
              <a:rPr lang="en-US" dirty="0" smtClean="0"/>
              <a:t>The three ships Were loaded with 342 boxes of tea </a:t>
            </a:r>
          </a:p>
          <a:p>
            <a:r>
              <a:rPr lang="en-US" dirty="0" smtClean="0"/>
              <a:t>The British planned to sell the tea to the colonists</a:t>
            </a:r>
          </a:p>
        </p:txBody>
      </p:sp>
      <p:pic>
        <p:nvPicPr>
          <p:cNvPr id="5" name="Content Placeholder 4" descr="800px-Darjeeling-tea-first-flush-in-cup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495800" y="2286000"/>
            <a:ext cx="3886200" cy="2984151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tea party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sons of Liberty who, like everyone else were fed up with the tax on tea.</a:t>
            </a:r>
          </a:p>
          <a:p>
            <a:r>
              <a:rPr lang="en-US" dirty="0" smtClean="0"/>
              <a:t>They disguised themselves as Mohawk and Cheyenne Indians</a:t>
            </a:r>
          </a:p>
          <a:p>
            <a:r>
              <a:rPr lang="en-US" dirty="0" smtClean="0"/>
              <a:t>They dumped all 342 boxes of tea into the harbor</a:t>
            </a:r>
            <a:endParaRPr lang="en-US" dirty="0"/>
          </a:p>
        </p:txBody>
      </p:sp>
      <p:pic>
        <p:nvPicPr>
          <p:cNvPr id="5" name="Content Placeholder 4" descr="800px-Boston_tea_party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267200" y="2286000"/>
            <a:ext cx="4550185" cy="3089529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/>
          <a:lstStyle/>
          <a:p>
            <a:r>
              <a:rPr lang="en-US" dirty="0" smtClean="0"/>
              <a:t>No More, Please!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colonist made tea a boycott among the colonies</a:t>
            </a:r>
          </a:p>
          <a:p>
            <a:r>
              <a:rPr lang="en-US" dirty="0" smtClean="0"/>
              <a:t>The British government passed the Boston Port Act which closed the port completely until the price of the tea was paid off.  </a:t>
            </a:r>
            <a:endParaRPr lang="en-US" dirty="0"/>
          </a:p>
        </p:txBody>
      </p:sp>
      <p:pic>
        <p:nvPicPr>
          <p:cNvPr id="1026" name="Picture 2" descr="C:\Users\15131\AppData\Local\Microsoft\Windows\Temporary Internet Files\Content.IE5\IOXPZM17\MC900303675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12076" y="2057400"/>
            <a:ext cx="4169541" cy="4191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Credits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>
                <a:hlinkClick r:id="rId2"/>
              </a:rPr>
              <a:t>http://www.socialstudiesforkids.com/articles/ushistory/bostonteaparty.htm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http://www.eyewitnesstohistory.com/teaparty.htm</a:t>
            </a:r>
            <a:r>
              <a:rPr lang="en-US" dirty="0" smtClean="0"/>
              <a:t> </a:t>
            </a:r>
          </a:p>
          <a:p>
            <a:r>
              <a:rPr lang="en-US" dirty="0" smtClean="0"/>
              <a:t>Discovery </a:t>
            </a:r>
            <a:r>
              <a:rPr lang="en-US" dirty="0" smtClean="0"/>
              <a:t>magazine </a:t>
            </a:r>
            <a:endParaRPr lang="en-US" dirty="0" smtClean="0"/>
          </a:p>
        </p:txBody>
      </p:sp>
      <p:sp>
        <p:nvSpPr>
          <p:cNvPr id="4" name="Rectangle 3"/>
          <p:cNvSpPr/>
          <p:nvPr/>
        </p:nvSpPr>
        <p:spPr>
          <a:xfrm>
            <a:off x="838200" y="4191000"/>
            <a:ext cx="58677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http://commons.wikimedia.org/wiki/Tea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Custom 9">
      <a:dk1>
        <a:srgbClr val="299D8A"/>
      </a:dk1>
      <a:lt1>
        <a:srgbClr val="E6F8F5"/>
      </a:lt1>
      <a:dk2>
        <a:srgbClr val="B5EBE2"/>
      </a:dk2>
      <a:lt2>
        <a:srgbClr val="B5EBE2"/>
      </a:lt2>
      <a:accent1>
        <a:srgbClr val="2F1D17"/>
      </a:accent1>
      <a:accent2>
        <a:srgbClr val="12E9AF"/>
      </a:accent2>
      <a:accent3>
        <a:srgbClr val="8BE0D2"/>
      </a:accent3>
      <a:accent4>
        <a:srgbClr val="4B2B21"/>
      </a:accent4>
      <a:accent5>
        <a:srgbClr val="12E9AF"/>
      </a:accent5>
      <a:accent6>
        <a:srgbClr val="5FF2CA"/>
      </a:accent6>
      <a:hlink>
        <a:srgbClr val="3ECCB4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67</TotalTime>
  <Words>177</Words>
  <Application>Microsoft Office PowerPoint</Application>
  <PresentationFormat>On-screen Show (4:3)</PresentationFormat>
  <Paragraphs>24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Flow</vt:lpstr>
      <vt:lpstr>The Boston Tea Party</vt:lpstr>
      <vt:lpstr>Too Many Taxes!!!</vt:lpstr>
      <vt:lpstr>The Tea</vt:lpstr>
      <vt:lpstr>The tea party </vt:lpstr>
      <vt:lpstr>No More, Please! </vt:lpstr>
      <vt:lpstr>Credits </vt:lpstr>
    </vt:vector>
  </TitlesOfParts>
  <Company>Woodward Academy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Boston Tea Party</dc:title>
  <dc:creator>WA</dc:creator>
  <cp:lastModifiedBy>WA</cp:lastModifiedBy>
  <cp:revision>9</cp:revision>
  <dcterms:created xsi:type="dcterms:W3CDTF">2011-04-07T17:24:41Z</dcterms:created>
  <dcterms:modified xsi:type="dcterms:W3CDTF">2011-04-13T19:20:01Z</dcterms:modified>
</cp:coreProperties>
</file>